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9" r:id="rId2"/>
    <p:sldId id="260" r:id="rId3"/>
    <p:sldId id="261"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9/17/2018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9/17/2018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t>Introduction to Clinical Pharmacy Program</a:t>
            </a:r>
            <a:endParaRPr lang="ar-EG" sz="4000" b="1" dirty="0"/>
          </a:p>
        </p:txBody>
      </p:sp>
      <p:sp>
        <p:nvSpPr>
          <p:cNvPr id="3" name="Content Placeholder 2"/>
          <p:cNvSpPr>
            <a:spLocks noGrp="1"/>
          </p:cNvSpPr>
          <p:nvPr>
            <p:ph idx="1"/>
          </p:nvPr>
        </p:nvSpPr>
        <p:spPr/>
        <p:txBody>
          <a:bodyPr>
            <a:noAutofit/>
          </a:bodyPr>
          <a:lstStyle/>
          <a:p>
            <a:pPr algn="l" rtl="0">
              <a:buNone/>
            </a:pPr>
            <a:r>
              <a:rPr lang="en-US" sz="2400" dirty="0" smtClean="0"/>
              <a:t>        </a:t>
            </a:r>
            <a:r>
              <a:rPr lang="en-US" sz="3200" dirty="0" smtClean="0"/>
              <a:t>Clinical Pharmacy is considered one of the advanced pharmacy programs worldwide. </a:t>
            </a:r>
          </a:p>
          <a:p>
            <a:pPr algn="l" rtl="0">
              <a:buNone/>
            </a:pPr>
            <a:r>
              <a:rPr lang="en-US" sz="3200" dirty="0" smtClean="0"/>
              <a:t>      This program aims to prepare efficient pharmacist who cooperates with members of the medical team that treats patient in offering all kinds of healthcare. </a:t>
            </a:r>
            <a:endParaRPr lang="ar-EG"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Features of Clinical Pharmacy Program</a:t>
            </a:r>
            <a:endParaRPr lang="ar-EG" dirty="0"/>
          </a:p>
        </p:txBody>
      </p:sp>
      <p:sp>
        <p:nvSpPr>
          <p:cNvPr id="3" name="Content Placeholder 2"/>
          <p:cNvSpPr>
            <a:spLocks noGrp="1"/>
          </p:cNvSpPr>
          <p:nvPr>
            <p:ph idx="1"/>
          </p:nvPr>
        </p:nvSpPr>
        <p:spPr/>
        <p:txBody>
          <a:bodyPr>
            <a:normAutofit fontScale="85000" lnSpcReduction="20000"/>
          </a:bodyPr>
          <a:lstStyle/>
          <a:p>
            <a:pPr lvl="0" algn="l" rtl="0"/>
            <a:r>
              <a:rPr lang="en-US" sz="2800" dirty="0" smtClean="0"/>
              <a:t>It depends on the system of accredited hours that is one of the most modern international systems adopted in education. </a:t>
            </a:r>
          </a:p>
          <a:p>
            <a:pPr lvl="0" algn="l" rtl="0"/>
            <a:r>
              <a:rPr lang="en-US" sz="2800" dirty="0" smtClean="0"/>
              <a:t>It is considered a good opportunity for studying the latest systems in pharmacy in the world.</a:t>
            </a:r>
          </a:p>
          <a:p>
            <a:pPr lvl="0" algn="l" rtl="0"/>
            <a:r>
              <a:rPr lang="en-US" sz="2800" dirty="0" smtClean="0"/>
              <a:t>It is a great chance for pharmacy graduate to practice pharmacy profession as a member in an integrated medical team to treat patients. </a:t>
            </a:r>
            <a:r>
              <a:rPr lang="en-US" sz="2800" dirty="0" smtClean="0"/>
              <a:t> </a:t>
            </a:r>
          </a:p>
          <a:p>
            <a:pPr lvl="0" algn="l" rtl="0"/>
            <a:r>
              <a:rPr lang="en-US" sz="2800" dirty="0" smtClean="0"/>
              <a:t>It is a good opportunity for graduates of Clinical Pharmacy to work in governmental and private hospitals as employment priority is given to clinical pharmacists.</a:t>
            </a:r>
          </a:p>
          <a:p>
            <a:pPr lvl="0" algn="l" rtl="0"/>
            <a:r>
              <a:rPr lang="en-US" sz="2800" dirty="0"/>
              <a:t>There </a:t>
            </a:r>
            <a:r>
              <a:rPr lang="en-US" sz="2800"/>
              <a:t>are </a:t>
            </a:r>
            <a:r>
              <a:rPr lang="en-US" sz="2800" smtClean="0"/>
              <a:t>a lot of </a:t>
            </a:r>
            <a:r>
              <a:rPr lang="en-US" sz="2800" dirty="0"/>
              <a:t>work opportunities </a:t>
            </a:r>
            <a:r>
              <a:rPr lang="en-US" sz="2800" dirty="0" smtClean="0"/>
              <a:t>in Arab countries for graduates of Clinical Pharmacy.    </a:t>
            </a:r>
            <a:endParaRPr lang="en-US" sz="2800" dirty="0" smtClean="0"/>
          </a:p>
          <a:p>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6000" b="1" i="1" dirty="0" smtClean="0"/>
              <a:t>Vision of Clinical Pharmacy Program</a:t>
            </a:r>
            <a:endParaRPr lang="ar-EG" dirty="0"/>
          </a:p>
        </p:txBody>
      </p:sp>
      <p:sp>
        <p:nvSpPr>
          <p:cNvPr id="3" name="Content Placeholder 2"/>
          <p:cNvSpPr>
            <a:spLocks noGrp="1"/>
          </p:cNvSpPr>
          <p:nvPr>
            <p:ph idx="1"/>
          </p:nvPr>
        </p:nvSpPr>
        <p:spPr/>
        <p:txBody>
          <a:bodyPr>
            <a:noAutofit/>
          </a:bodyPr>
          <a:lstStyle/>
          <a:p>
            <a:pPr marL="0" indent="0" algn="l">
              <a:buNone/>
            </a:pPr>
            <a:r>
              <a:rPr lang="en-US" sz="3200" dirty="0" smtClean="0"/>
              <a:t>    </a:t>
            </a:r>
            <a:r>
              <a:rPr lang="en-US" sz="3600" dirty="0" smtClean="0"/>
              <a:t>Program </a:t>
            </a:r>
            <a:r>
              <a:rPr lang="en-US" sz="3600" dirty="0"/>
              <a:t>of Clinical Pharmacy at Faculty of Pharmacy, Tanta University, aims to be pioneer at the local and regional levels regarding quality of pharmaceutical education particularly in the field of clinical pharmacy.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i="1" dirty="0" smtClean="0"/>
              <a:t>Mission of</a:t>
            </a:r>
            <a:r>
              <a:rPr lang="en-US" sz="5400" b="1" i="1" dirty="0"/>
              <a:t> Clinical Pharmacy Program</a:t>
            </a:r>
            <a:endParaRPr lang="ar-EG" dirty="0"/>
          </a:p>
        </p:txBody>
      </p:sp>
      <p:sp>
        <p:nvSpPr>
          <p:cNvPr id="3" name="Content Placeholder 2"/>
          <p:cNvSpPr>
            <a:spLocks noGrp="1"/>
          </p:cNvSpPr>
          <p:nvPr>
            <p:ph idx="1"/>
          </p:nvPr>
        </p:nvSpPr>
        <p:spPr/>
        <p:txBody>
          <a:bodyPr>
            <a:normAutofit fontScale="85000" lnSpcReduction="10000"/>
          </a:bodyPr>
          <a:lstStyle/>
          <a:p>
            <a:pPr marL="0" indent="0" algn="l">
              <a:buNone/>
            </a:pPr>
            <a:r>
              <a:rPr lang="en-US" sz="4000" dirty="0" smtClean="0"/>
              <a:t>    It </a:t>
            </a:r>
            <a:r>
              <a:rPr lang="en-US" sz="4000" dirty="0"/>
              <a:t>is to offer developed Clinical Pharmacy Program to qualify efficient pharmacists who are able to compete inside homeland and abroad in presenting all pharmaceutical services especially in the area of clinical pharmacy. This leads to raising the level of health care and upgrading the concept of clinical pharmacy as for practice and scientific research.  </a:t>
            </a:r>
          </a:p>
          <a:p>
            <a:pPr algn="just">
              <a:buNone/>
            </a:pPr>
            <a:endParaRPr lang="ar-E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TotalTime>
  <Words>247</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Introduction to Clinical Pharmacy Program</vt:lpstr>
      <vt:lpstr> Features of Clinical Pharmacy Program</vt:lpstr>
      <vt:lpstr> Vision of Clinical Pharmacy Program</vt:lpstr>
      <vt:lpstr>Mission of Clinical Pharmacy Program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c:creator>
  <cp:lastModifiedBy>mona\portal2</cp:lastModifiedBy>
  <cp:revision>18</cp:revision>
  <dcterms:created xsi:type="dcterms:W3CDTF">2006-08-16T00:00:00Z</dcterms:created>
  <dcterms:modified xsi:type="dcterms:W3CDTF">2018-09-17T09:58:38Z</dcterms:modified>
</cp:coreProperties>
</file>